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73"/>
  </p:notesMasterIdLst>
  <p:handoutMasterIdLst>
    <p:handoutMasterId r:id="rId74"/>
  </p:handoutMasterIdLst>
  <p:sldIdLst>
    <p:sldId id="499" r:id="rId2"/>
    <p:sldId id="831" r:id="rId3"/>
    <p:sldId id="498" r:id="rId4"/>
    <p:sldId id="832" r:id="rId5"/>
    <p:sldId id="797" r:id="rId6"/>
    <p:sldId id="833" r:id="rId7"/>
    <p:sldId id="798" r:id="rId8"/>
    <p:sldId id="834" r:id="rId9"/>
    <p:sldId id="799" r:id="rId10"/>
    <p:sldId id="835" r:id="rId11"/>
    <p:sldId id="800" r:id="rId12"/>
    <p:sldId id="836" r:id="rId13"/>
    <p:sldId id="801" r:id="rId14"/>
    <p:sldId id="837" r:id="rId15"/>
    <p:sldId id="796" r:id="rId16"/>
    <p:sldId id="838" r:id="rId17"/>
    <p:sldId id="496" r:id="rId18"/>
    <p:sldId id="805" r:id="rId19"/>
    <p:sldId id="795" r:id="rId20"/>
    <p:sldId id="806" r:id="rId21"/>
    <p:sldId id="522" r:id="rId22"/>
    <p:sldId id="807" r:id="rId23"/>
    <p:sldId id="519" r:id="rId24"/>
    <p:sldId id="808" r:id="rId25"/>
    <p:sldId id="521" r:id="rId26"/>
    <p:sldId id="809" r:id="rId27"/>
    <p:sldId id="520" r:id="rId28"/>
    <p:sldId id="810" r:id="rId29"/>
    <p:sldId id="524" r:id="rId30"/>
    <p:sldId id="525" r:id="rId31"/>
    <p:sldId id="541" r:id="rId32"/>
    <p:sldId id="542" r:id="rId33"/>
    <p:sldId id="540" r:id="rId34"/>
    <p:sldId id="539" r:id="rId35"/>
    <p:sldId id="538" r:id="rId36"/>
    <p:sldId id="537" r:id="rId37"/>
    <p:sldId id="536" r:id="rId38"/>
    <p:sldId id="535" r:id="rId39"/>
    <p:sldId id="534" r:id="rId40"/>
    <p:sldId id="533" r:id="rId41"/>
    <p:sldId id="532" r:id="rId42"/>
    <p:sldId id="531" r:id="rId43"/>
    <p:sldId id="530" r:id="rId44"/>
    <p:sldId id="529" r:id="rId45"/>
    <p:sldId id="528" r:id="rId46"/>
    <p:sldId id="527" r:id="rId47"/>
    <p:sldId id="543" r:id="rId48"/>
    <p:sldId id="544" r:id="rId49"/>
    <p:sldId id="556" r:id="rId50"/>
    <p:sldId id="555" r:id="rId51"/>
    <p:sldId id="554" r:id="rId52"/>
    <p:sldId id="553" r:id="rId53"/>
    <p:sldId id="552" r:id="rId54"/>
    <p:sldId id="551" r:id="rId55"/>
    <p:sldId id="550" r:id="rId56"/>
    <p:sldId id="549" r:id="rId57"/>
    <p:sldId id="548" r:id="rId58"/>
    <p:sldId id="547" r:id="rId59"/>
    <p:sldId id="546" r:id="rId60"/>
    <p:sldId id="545" r:id="rId61"/>
    <p:sldId id="558" r:id="rId62"/>
    <p:sldId id="559" r:id="rId63"/>
    <p:sldId id="568" r:id="rId64"/>
    <p:sldId id="567" r:id="rId65"/>
    <p:sldId id="566" r:id="rId66"/>
    <p:sldId id="565" r:id="rId67"/>
    <p:sldId id="564" r:id="rId68"/>
    <p:sldId id="563" r:id="rId69"/>
    <p:sldId id="562" r:id="rId70"/>
    <p:sldId id="561" r:id="rId71"/>
    <p:sldId id="560" r:id="rId7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6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6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26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6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26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26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9.png"/><Relationship Id="rId4" Type="http://schemas.openxmlformats.org/officeDocument/2006/relationships/image" Target="../media/image26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27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3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4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738 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4A9E6E-1778-461A-B30F-B1BC3C16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74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C72EC1-69A6-4ECC-8EDD-E57AF93D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7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8E900AB-61B9-4EB9-A55C-6ED05D28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52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00 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1E7A97C-6D11-41E9-BE98-5C320AAB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7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00 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11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A8F9391-B540-47F4-94F5-A44B2082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1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040" y="25146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18.9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8148E3-267C-4080-97FD-D31089F0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0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738 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6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18.9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3362" y="24384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2B67A90-0805-4B9E-965D-6BACE87E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6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1200" y="25146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8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76 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0D5D15F-4B19-4AF8-8DC6-83498E07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8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76 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1040" y="24384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50 -200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2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606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4DEA3B-69DF-477A-8703-38E22504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6076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50 -200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2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606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0846" y="24384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50 -200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69.14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1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FCCDC4A-71FB-44AC-897E-6CCC657D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4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50 -200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69.14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1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9920" y="251460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Strain gauge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Both at 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Laser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vibrometer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25,000 samples/s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notes: 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Hammer excitations shown on figures for each test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shown through figures if present</a:t>
            </a:r>
          </a:p>
        </p:txBody>
      </p:sp>
    </p:spTree>
    <p:extLst>
      <p:ext uri="{BB962C8B-B14F-4D97-AF65-F5344CB8AC3E}">
        <p14:creationId xmlns:p14="http://schemas.microsoft.com/office/powerpoint/2010/main" val="374854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29.5 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BCD22D3-D06F-419B-B7C2-FC39ABFB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6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50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DA8CE-6B7F-4BFF-B522-BAA5AACD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54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7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2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50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54594-B1D7-46BE-B807-AC46D8FE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1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3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3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100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14456-5E89-4824-8B1B-E2270835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1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3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4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100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66180-C470-445F-9A85-C8060EAD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7125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43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5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150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6301" y="6096000"/>
            <a:ext cx="250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*Accelerometer FSIN 300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566D4-049A-48E7-95BD-215DC5C5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99361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200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2F570-F9C8-4B55-8A40-B2CA0808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" y="199361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8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200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99F4A-9CDF-40D8-ABA7-2103B23F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54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21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 position: 200 mm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B6AB2-49F8-4308-A022-5536F111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57" y="203954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3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E8F2-8067-4B2F-A83F-4146E248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74715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ADB09-70E5-47C6-822B-12B14E75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74715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29.5 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763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1E9EC-981B-4F21-9F08-D62DEA5E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74715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6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8C7D5-58ED-4490-B1BF-641EEFD2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82880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3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734A9D-34F5-42D2-ACC8-8111E1FB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725938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0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9288D-1738-41D2-AEC1-2EE8389F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9" y="174715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7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1 sec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C61E1-346E-4E58-8655-2A3A3344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224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4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1 sec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ECF6C-8C74-4544-817E-642C1102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" y="178422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90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6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38320" y="1394473"/>
            <a:ext cx="337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drop time: 1 sec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A9A90-2570-49F0-8E11-DA469FB0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" y="1747152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29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Strain gauge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Both at 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Laser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vibrometer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Extensometer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25,000 samples/s</a:t>
            </a:r>
          </a:p>
          <a:p>
            <a:pPr lvl="1">
              <a:spcAft>
                <a:spcPts val="600"/>
              </a:spcAft>
              <a:buClr>
                <a:srgbClr val="C00000"/>
              </a:buClr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notes: 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Hammer excitations shown on figures for each test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shown through figures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electromagnetic mass</a:t>
            </a:r>
          </a:p>
        </p:txBody>
      </p:sp>
    </p:spTree>
    <p:extLst>
      <p:ext uri="{BB962C8B-B14F-4D97-AF65-F5344CB8AC3E}">
        <p14:creationId xmlns:p14="http://schemas.microsoft.com/office/powerpoint/2010/main" val="2806300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CBA6461-9DE9-4EF3-B23C-AC8F1004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0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8FB85EE-A74F-4251-AA31-1F09165B9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91.7 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7634E7F-5EEB-4786-B6D7-E88255E60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292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3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DE4627-98EB-4E9E-8A7D-EFF7E395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03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98142CA-2DCE-496B-ADED-F80B03DE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2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11B469D-E303-422C-AEA4-E75E05DA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5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3BB1F6F-AB8D-44E5-ABAC-611B9D82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15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D2C1585-4A4C-41FB-A2B3-1B2EAE98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8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238251-6566-45C3-A0F5-EB141689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1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2B19E96-DC04-4F2E-B1D1-48455AF2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0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8325CE6-5B18-4B80-B91E-1ED59750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1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CE0E86-A974-4E85-8712-44B0B4F9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E69B54-73D2-4AB2-B6C4-667B19A3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3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91.7 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254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7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B32B9-B2ED-429D-B004-FCF3129E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2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127691 – 300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139351 – 400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9x Strain gauge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25,600 samples/s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cart used for testing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remains for whole test duration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at 0.1 sec</a:t>
            </a:r>
          </a:p>
        </p:txBody>
      </p:sp>
    </p:spTree>
    <p:extLst>
      <p:ext uri="{BB962C8B-B14F-4D97-AF65-F5344CB8AC3E}">
        <p14:creationId xmlns:p14="http://schemas.microsoft.com/office/powerpoint/2010/main" val="2772145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69483D2-235B-46CA-AFFB-9C92AFB4D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DDF337-9E20-470A-A595-0BEC6553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C3891D8-EE4C-4563-BB54-FE226539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04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3F20E3D-90A8-41DD-B27F-EA4B544D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42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77B31A-BCBF-4FFD-8E04-7356AD68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7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54C600-1666-4425-8E61-3F45FECB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22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E7A50B0-B3B5-4CF1-9931-87FFD62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8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569FF1B-4714-45E3-80B0-C85A2590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E27EFEA-B88A-4E7C-9DCD-90684FAB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6487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6A84AE-A842-4856-964C-0FB5BB34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7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8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5609AA3-75DA-4878-A5BF-7BB00AE8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200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41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4ECF75C-AC27-4C45-A67B-B50395B2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308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4474</TotalTime>
  <Words>1935</Words>
  <Application>Microsoft Office PowerPoint</Application>
  <PresentationFormat>On-screen Show (4:3)</PresentationFormat>
  <Paragraphs>741</Paragraphs>
  <Slides>71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172</cp:revision>
  <dcterms:created xsi:type="dcterms:W3CDTF">2021-09-29T19:33:20Z</dcterms:created>
  <dcterms:modified xsi:type="dcterms:W3CDTF">2022-07-20T22:05:32Z</dcterms:modified>
</cp:coreProperties>
</file>